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10F7F5-5F3C-4006-8D5A-D10C0BDE9FD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15DEEB6-1D34-4227-AB9F-4103836FAF20}">
      <dgm:prSet/>
      <dgm:spPr/>
      <dgm:t>
        <a:bodyPr/>
        <a:lstStyle/>
        <a:p>
          <a:r>
            <a:rPr lang="it-IT" dirty="0"/>
            <a:t>Come ben sapete, i proprietari di immobili devono sempre aspettarsi l'imprevisto. </a:t>
          </a:r>
          <a:endParaRPr lang="en-US" dirty="0"/>
        </a:p>
      </dgm:t>
    </dgm:pt>
    <dgm:pt modelId="{C658AA79-E142-4DD2-B208-130488696396}" type="parTrans" cxnId="{2886158F-C3D5-4515-AD75-FBCAF6575416}">
      <dgm:prSet/>
      <dgm:spPr/>
      <dgm:t>
        <a:bodyPr/>
        <a:lstStyle/>
        <a:p>
          <a:endParaRPr lang="en-US"/>
        </a:p>
      </dgm:t>
    </dgm:pt>
    <dgm:pt modelId="{8412561C-D74A-48C0-8284-883962724C8D}" type="sibTrans" cxnId="{2886158F-C3D5-4515-AD75-FBCAF6575416}">
      <dgm:prSet/>
      <dgm:spPr/>
      <dgm:t>
        <a:bodyPr/>
        <a:lstStyle/>
        <a:p>
          <a:endParaRPr lang="en-US"/>
        </a:p>
      </dgm:t>
    </dgm:pt>
    <dgm:pt modelId="{BA3386E1-FD59-40D6-9690-8F31C57493FE}">
      <dgm:prSet/>
      <dgm:spPr/>
      <dgm:t>
        <a:bodyPr/>
        <a:lstStyle/>
        <a:p>
          <a:r>
            <a:rPr lang="it-IT"/>
            <a:t>Tra tetti che perdono, boiler guasti e inquilini poco responsabili, si è sicuri di ricevere una telefonata di emergenza di tanto in tanto.</a:t>
          </a:r>
          <a:endParaRPr lang="en-US"/>
        </a:p>
      </dgm:t>
    </dgm:pt>
    <dgm:pt modelId="{386063B1-66D8-4A76-9090-CA03D198E7F2}" type="parTrans" cxnId="{006D4FA5-DDCB-4BBB-B0DB-5CC135F5E198}">
      <dgm:prSet/>
      <dgm:spPr/>
      <dgm:t>
        <a:bodyPr/>
        <a:lstStyle/>
        <a:p>
          <a:endParaRPr lang="en-US"/>
        </a:p>
      </dgm:t>
    </dgm:pt>
    <dgm:pt modelId="{35B56E2A-E2A7-4EEB-BABB-D767838A66C9}" type="sibTrans" cxnId="{006D4FA5-DDCB-4BBB-B0DB-5CC135F5E198}">
      <dgm:prSet/>
      <dgm:spPr/>
      <dgm:t>
        <a:bodyPr/>
        <a:lstStyle/>
        <a:p>
          <a:endParaRPr lang="en-US"/>
        </a:p>
      </dgm:t>
    </dgm:pt>
    <dgm:pt modelId="{5727DA67-888D-4290-A3E4-E4EAF03F39D5}">
      <dgm:prSet/>
      <dgm:spPr/>
      <dgm:t>
        <a:bodyPr/>
        <a:lstStyle/>
        <a:p>
          <a:r>
            <a:rPr lang="it-IT" dirty="0"/>
            <a:t>Grazie alla nostra app, che permette una migliore comunicazione, il rapporto con i tuoi inquilini trarrà grande beneficio e risolvere i contenziosi non sarà mai stato così facile!</a:t>
          </a:r>
          <a:endParaRPr lang="en-US" dirty="0"/>
        </a:p>
      </dgm:t>
    </dgm:pt>
    <dgm:pt modelId="{D4486B20-2020-4D92-A1E9-AFBC36D61F3F}" type="parTrans" cxnId="{57D81889-EBAC-4531-98F9-DA0E83DD5C61}">
      <dgm:prSet/>
      <dgm:spPr/>
      <dgm:t>
        <a:bodyPr/>
        <a:lstStyle/>
        <a:p>
          <a:endParaRPr lang="en-US"/>
        </a:p>
      </dgm:t>
    </dgm:pt>
    <dgm:pt modelId="{C1AF8DAC-2725-4DD6-AE8A-89C7564C5CFF}" type="sibTrans" cxnId="{57D81889-EBAC-4531-98F9-DA0E83DD5C61}">
      <dgm:prSet/>
      <dgm:spPr/>
      <dgm:t>
        <a:bodyPr/>
        <a:lstStyle/>
        <a:p>
          <a:endParaRPr lang="en-US"/>
        </a:p>
      </dgm:t>
    </dgm:pt>
    <dgm:pt modelId="{79311A52-AFB5-43B7-B8C4-EE17957AD870}">
      <dgm:prSet/>
      <dgm:spPr/>
      <dgm:t>
        <a:bodyPr/>
        <a:lstStyle/>
        <a:p>
          <a:r>
            <a:rPr lang="it-IT"/>
            <a:t>In quanto proprietario conosci anche il tempo e il duro lavoro necessari per acquistare un investimento immobiliare, eseguire la manutenzione, trovare un inquilino, gestire i pagamenti e le tasse. </a:t>
          </a:r>
          <a:endParaRPr lang="en-US"/>
        </a:p>
      </dgm:t>
    </dgm:pt>
    <dgm:pt modelId="{4A9C633B-87AB-42CA-8C5A-4D0B7B30480E}" type="parTrans" cxnId="{88F9DBA3-129C-4F2A-B718-7B5477B59E92}">
      <dgm:prSet/>
      <dgm:spPr/>
      <dgm:t>
        <a:bodyPr/>
        <a:lstStyle/>
        <a:p>
          <a:endParaRPr lang="en-US"/>
        </a:p>
      </dgm:t>
    </dgm:pt>
    <dgm:pt modelId="{898C466A-D7A0-4FEB-9C29-3F9B4A19BAA5}" type="sibTrans" cxnId="{88F9DBA3-129C-4F2A-B718-7B5477B59E92}">
      <dgm:prSet/>
      <dgm:spPr/>
      <dgm:t>
        <a:bodyPr/>
        <a:lstStyle/>
        <a:p>
          <a:endParaRPr lang="en-US"/>
        </a:p>
      </dgm:t>
    </dgm:pt>
    <dgm:pt modelId="{7301A2FC-6B3E-44D3-A603-24BC9D8AFFDF}">
      <dgm:prSet/>
      <dgm:spPr/>
      <dgm:t>
        <a:bodyPr/>
        <a:lstStyle/>
        <a:p>
          <a:r>
            <a:rPr lang="it-IT" dirty="0"/>
            <a:t>Molte di queste attività possono essere gestite con l'aiuto della nostra App. </a:t>
          </a:r>
          <a:endParaRPr lang="en-US" dirty="0"/>
        </a:p>
      </dgm:t>
    </dgm:pt>
    <dgm:pt modelId="{CF0C7319-129D-4FF7-8608-0EFFAA1E3F89}" type="parTrans" cxnId="{B90F1459-01E6-43F1-87A5-666B72FB3AE0}">
      <dgm:prSet/>
      <dgm:spPr/>
      <dgm:t>
        <a:bodyPr/>
        <a:lstStyle/>
        <a:p>
          <a:endParaRPr lang="en-US"/>
        </a:p>
      </dgm:t>
    </dgm:pt>
    <dgm:pt modelId="{FD4B5AD8-4039-4074-BAD7-8D73E2AB9FB9}" type="sibTrans" cxnId="{B90F1459-01E6-43F1-87A5-666B72FB3AE0}">
      <dgm:prSet/>
      <dgm:spPr/>
      <dgm:t>
        <a:bodyPr/>
        <a:lstStyle/>
        <a:p>
          <a:endParaRPr lang="en-US"/>
        </a:p>
      </dgm:t>
    </dgm:pt>
    <dgm:pt modelId="{4B217653-93F9-4B40-9F08-CDC196399888}" type="pres">
      <dgm:prSet presAssocID="{E010F7F5-5F3C-4006-8D5A-D10C0BDE9FDA}" presName="vert0" presStyleCnt="0">
        <dgm:presLayoutVars>
          <dgm:dir/>
          <dgm:animOne val="branch"/>
          <dgm:animLvl val="lvl"/>
        </dgm:presLayoutVars>
      </dgm:prSet>
      <dgm:spPr/>
    </dgm:pt>
    <dgm:pt modelId="{B42859DC-9B36-44FE-A6BD-DF4353C4FD0E}" type="pres">
      <dgm:prSet presAssocID="{615DEEB6-1D34-4227-AB9F-4103836FAF20}" presName="thickLine" presStyleLbl="alignNode1" presStyleIdx="0" presStyleCnt="5"/>
      <dgm:spPr/>
    </dgm:pt>
    <dgm:pt modelId="{4822E8D4-AC8B-4F07-9C9F-E098F81BC0CF}" type="pres">
      <dgm:prSet presAssocID="{615DEEB6-1D34-4227-AB9F-4103836FAF20}" presName="horz1" presStyleCnt="0"/>
      <dgm:spPr/>
    </dgm:pt>
    <dgm:pt modelId="{3667DC5F-790C-45A3-AB57-F0E00BE02868}" type="pres">
      <dgm:prSet presAssocID="{615DEEB6-1D34-4227-AB9F-4103836FAF20}" presName="tx1" presStyleLbl="revTx" presStyleIdx="0" presStyleCnt="5"/>
      <dgm:spPr/>
    </dgm:pt>
    <dgm:pt modelId="{75170BA2-9169-4C18-A1A1-35FFFC358834}" type="pres">
      <dgm:prSet presAssocID="{615DEEB6-1D34-4227-AB9F-4103836FAF20}" presName="vert1" presStyleCnt="0"/>
      <dgm:spPr/>
    </dgm:pt>
    <dgm:pt modelId="{1A122874-0229-4ADD-B229-513F56887481}" type="pres">
      <dgm:prSet presAssocID="{BA3386E1-FD59-40D6-9690-8F31C57493FE}" presName="thickLine" presStyleLbl="alignNode1" presStyleIdx="1" presStyleCnt="5"/>
      <dgm:spPr/>
    </dgm:pt>
    <dgm:pt modelId="{6327A94C-80D0-4700-872C-679269570697}" type="pres">
      <dgm:prSet presAssocID="{BA3386E1-FD59-40D6-9690-8F31C57493FE}" presName="horz1" presStyleCnt="0"/>
      <dgm:spPr/>
    </dgm:pt>
    <dgm:pt modelId="{C10E2702-ED67-4DBE-A5A6-767B6E6B50FD}" type="pres">
      <dgm:prSet presAssocID="{BA3386E1-FD59-40D6-9690-8F31C57493FE}" presName="tx1" presStyleLbl="revTx" presStyleIdx="1" presStyleCnt="5"/>
      <dgm:spPr/>
    </dgm:pt>
    <dgm:pt modelId="{483942BA-7B25-4E36-BEDD-239BFD47302F}" type="pres">
      <dgm:prSet presAssocID="{BA3386E1-FD59-40D6-9690-8F31C57493FE}" presName="vert1" presStyleCnt="0"/>
      <dgm:spPr/>
    </dgm:pt>
    <dgm:pt modelId="{54364B87-5B7F-49E4-8420-79043DDBE642}" type="pres">
      <dgm:prSet presAssocID="{5727DA67-888D-4290-A3E4-E4EAF03F39D5}" presName="thickLine" presStyleLbl="alignNode1" presStyleIdx="2" presStyleCnt="5"/>
      <dgm:spPr/>
    </dgm:pt>
    <dgm:pt modelId="{A1B34207-C213-495A-8EA7-58795638FF0E}" type="pres">
      <dgm:prSet presAssocID="{5727DA67-888D-4290-A3E4-E4EAF03F39D5}" presName="horz1" presStyleCnt="0"/>
      <dgm:spPr/>
    </dgm:pt>
    <dgm:pt modelId="{478F3AB9-9C11-45A6-9842-FD3F24211119}" type="pres">
      <dgm:prSet presAssocID="{5727DA67-888D-4290-A3E4-E4EAF03F39D5}" presName="tx1" presStyleLbl="revTx" presStyleIdx="2" presStyleCnt="5"/>
      <dgm:spPr/>
    </dgm:pt>
    <dgm:pt modelId="{857E4457-59EE-47BE-86CE-C072068736E6}" type="pres">
      <dgm:prSet presAssocID="{5727DA67-888D-4290-A3E4-E4EAF03F39D5}" presName="vert1" presStyleCnt="0"/>
      <dgm:spPr/>
    </dgm:pt>
    <dgm:pt modelId="{57984895-0767-49BD-833F-1CBCE20D6269}" type="pres">
      <dgm:prSet presAssocID="{79311A52-AFB5-43B7-B8C4-EE17957AD870}" presName="thickLine" presStyleLbl="alignNode1" presStyleIdx="3" presStyleCnt="5"/>
      <dgm:spPr/>
    </dgm:pt>
    <dgm:pt modelId="{6A9F6DD4-428A-4934-81D7-A30EA4F10A72}" type="pres">
      <dgm:prSet presAssocID="{79311A52-AFB5-43B7-B8C4-EE17957AD870}" presName="horz1" presStyleCnt="0"/>
      <dgm:spPr/>
    </dgm:pt>
    <dgm:pt modelId="{084ED8CE-F70F-4839-A74B-5262359878C3}" type="pres">
      <dgm:prSet presAssocID="{79311A52-AFB5-43B7-B8C4-EE17957AD870}" presName="tx1" presStyleLbl="revTx" presStyleIdx="3" presStyleCnt="5"/>
      <dgm:spPr/>
    </dgm:pt>
    <dgm:pt modelId="{C8285D0D-1E7B-42FB-AB59-FDDB9E86564C}" type="pres">
      <dgm:prSet presAssocID="{79311A52-AFB5-43B7-B8C4-EE17957AD870}" presName="vert1" presStyleCnt="0"/>
      <dgm:spPr/>
    </dgm:pt>
    <dgm:pt modelId="{45BA4CC2-2CBA-4520-BA75-C50ABEFE733E}" type="pres">
      <dgm:prSet presAssocID="{7301A2FC-6B3E-44D3-A603-24BC9D8AFFDF}" presName="thickLine" presStyleLbl="alignNode1" presStyleIdx="4" presStyleCnt="5"/>
      <dgm:spPr/>
    </dgm:pt>
    <dgm:pt modelId="{E5370A3A-BD3A-4329-97E8-7D22E5A4C9A7}" type="pres">
      <dgm:prSet presAssocID="{7301A2FC-6B3E-44D3-A603-24BC9D8AFFDF}" presName="horz1" presStyleCnt="0"/>
      <dgm:spPr/>
    </dgm:pt>
    <dgm:pt modelId="{82A69951-EF7F-4015-A16A-E096642F1B90}" type="pres">
      <dgm:prSet presAssocID="{7301A2FC-6B3E-44D3-A603-24BC9D8AFFDF}" presName="tx1" presStyleLbl="revTx" presStyleIdx="4" presStyleCnt="5"/>
      <dgm:spPr/>
    </dgm:pt>
    <dgm:pt modelId="{39232741-7C2D-4098-A027-6D506591FE11}" type="pres">
      <dgm:prSet presAssocID="{7301A2FC-6B3E-44D3-A603-24BC9D8AFFDF}" presName="vert1" presStyleCnt="0"/>
      <dgm:spPr/>
    </dgm:pt>
  </dgm:ptLst>
  <dgm:cxnLst>
    <dgm:cxn modelId="{4F0E0906-B2CC-4050-8134-72C88E183F3E}" type="presOf" srcId="{BA3386E1-FD59-40D6-9690-8F31C57493FE}" destId="{C10E2702-ED67-4DBE-A5A6-767B6E6B50FD}" srcOrd="0" destOrd="0" presId="urn:microsoft.com/office/officeart/2008/layout/LinedList"/>
    <dgm:cxn modelId="{B90F1459-01E6-43F1-87A5-666B72FB3AE0}" srcId="{E010F7F5-5F3C-4006-8D5A-D10C0BDE9FDA}" destId="{7301A2FC-6B3E-44D3-A603-24BC9D8AFFDF}" srcOrd="4" destOrd="0" parTransId="{CF0C7319-129D-4FF7-8608-0EFFAA1E3F89}" sibTransId="{FD4B5AD8-4039-4074-BAD7-8D73E2AB9FB9}"/>
    <dgm:cxn modelId="{417D307F-A85E-4783-B6F0-A2FC879765BD}" type="presOf" srcId="{E010F7F5-5F3C-4006-8D5A-D10C0BDE9FDA}" destId="{4B217653-93F9-4B40-9F08-CDC196399888}" srcOrd="0" destOrd="0" presId="urn:microsoft.com/office/officeart/2008/layout/LinedList"/>
    <dgm:cxn modelId="{57D81889-EBAC-4531-98F9-DA0E83DD5C61}" srcId="{E010F7F5-5F3C-4006-8D5A-D10C0BDE9FDA}" destId="{5727DA67-888D-4290-A3E4-E4EAF03F39D5}" srcOrd="2" destOrd="0" parTransId="{D4486B20-2020-4D92-A1E9-AFBC36D61F3F}" sibTransId="{C1AF8DAC-2725-4DD6-AE8A-89C7564C5CFF}"/>
    <dgm:cxn modelId="{2886158F-C3D5-4515-AD75-FBCAF6575416}" srcId="{E010F7F5-5F3C-4006-8D5A-D10C0BDE9FDA}" destId="{615DEEB6-1D34-4227-AB9F-4103836FAF20}" srcOrd="0" destOrd="0" parTransId="{C658AA79-E142-4DD2-B208-130488696396}" sibTransId="{8412561C-D74A-48C0-8284-883962724C8D}"/>
    <dgm:cxn modelId="{88F9DBA3-129C-4F2A-B718-7B5477B59E92}" srcId="{E010F7F5-5F3C-4006-8D5A-D10C0BDE9FDA}" destId="{79311A52-AFB5-43B7-B8C4-EE17957AD870}" srcOrd="3" destOrd="0" parTransId="{4A9C633B-87AB-42CA-8C5A-4D0B7B30480E}" sibTransId="{898C466A-D7A0-4FEB-9C29-3F9B4A19BAA5}"/>
    <dgm:cxn modelId="{006D4FA5-DDCB-4BBB-B0DB-5CC135F5E198}" srcId="{E010F7F5-5F3C-4006-8D5A-D10C0BDE9FDA}" destId="{BA3386E1-FD59-40D6-9690-8F31C57493FE}" srcOrd="1" destOrd="0" parTransId="{386063B1-66D8-4A76-9090-CA03D198E7F2}" sibTransId="{35B56E2A-E2A7-4EEB-BABB-D767838A66C9}"/>
    <dgm:cxn modelId="{1BF85AA5-DFBD-4B34-9078-C9D08F39F0F7}" type="presOf" srcId="{5727DA67-888D-4290-A3E4-E4EAF03F39D5}" destId="{478F3AB9-9C11-45A6-9842-FD3F24211119}" srcOrd="0" destOrd="0" presId="urn:microsoft.com/office/officeart/2008/layout/LinedList"/>
    <dgm:cxn modelId="{7355B1BF-6C89-4049-AE95-E129DD598C90}" type="presOf" srcId="{615DEEB6-1D34-4227-AB9F-4103836FAF20}" destId="{3667DC5F-790C-45A3-AB57-F0E00BE02868}" srcOrd="0" destOrd="0" presId="urn:microsoft.com/office/officeart/2008/layout/LinedList"/>
    <dgm:cxn modelId="{977390D7-36B5-4AD0-98D5-CD3A65ABE03E}" type="presOf" srcId="{7301A2FC-6B3E-44D3-A603-24BC9D8AFFDF}" destId="{82A69951-EF7F-4015-A16A-E096642F1B90}" srcOrd="0" destOrd="0" presId="urn:microsoft.com/office/officeart/2008/layout/LinedList"/>
    <dgm:cxn modelId="{81253AE3-EBA4-4A36-B535-F832728EFEEE}" type="presOf" srcId="{79311A52-AFB5-43B7-B8C4-EE17957AD870}" destId="{084ED8CE-F70F-4839-A74B-5262359878C3}" srcOrd="0" destOrd="0" presId="urn:microsoft.com/office/officeart/2008/layout/LinedList"/>
    <dgm:cxn modelId="{2BA364E6-409E-48CD-B8B9-E56551A9C0A3}" type="presParOf" srcId="{4B217653-93F9-4B40-9F08-CDC196399888}" destId="{B42859DC-9B36-44FE-A6BD-DF4353C4FD0E}" srcOrd="0" destOrd="0" presId="urn:microsoft.com/office/officeart/2008/layout/LinedList"/>
    <dgm:cxn modelId="{62AE35EA-7FB2-41D7-97B7-5B04092FB9F5}" type="presParOf" srcId="{4B217653-93F9-4B40-9F08-CDC196399888}" destId="{4822E8D4-AC8B-4F07-9C9F-E098F81BC0CF}" srcOrd="1" destOrd="0" presId="urn:microsoft.com/office/officeart/2008/layout/LinedList"/>
    <dgm:cxn modelId="{F6A0ED76-A5D5-47EA-A009-0842275EE3AB}" type="presParOf" srcId="{4822E8D4-AC8B-4F07-9C9F-E098F81BC0CF}" destId="{3667DC5F-790C-45A3-AB57-F0E00BE02868}" srcOrd="0" destOrd="0" presId="urn:microsoft.com/office/officeart/2008/layout/LinedList"/>
    <dgm:cxn modelId="{A897604F-0D9B-47C7-A2D0-9663507BBB74}" type="presParOf" srcId="{4822E8D4-AC8B-4F07-9C9F-E098F81BC0CF}" destId="{75170BA2-9169-4C18-A1A1-35FFFC358834}" srcOrd="1" destOrd="0" presId="urn:microsoft.com/office/officeart/2008/layout/LinedList"/>
    <dgm:cxn modelId="{FBCD41F9-94D6-4B14-8868-CF8E123EBD78}" type="presParOf" srcId="{4B217653-93F9-4B40-9F08-CDC196399888}" destId="{1A122874-0229-4ADD-B229-513F56887481}" srcOrd="2" destOrd="0" presId="urn:microsoft.com/office/officeart/2008/layout/LinedList"/>
    <dgm:cxn modelId="{6EDD9C6F-268F-4EA6-AB32-6D64A8B3F6CD}" type="presParOf" srcId="{4B217653-93F9-4B40-9F08-CDC196399888}" destId="{6327A94C-80D0-4700-872C-679269570697}" srcOrd="3" destOrd="0" presId="urn:microsoft.com/office/officeart/2008/layout/LinedList"/>
    <dgm:cxn modelId="{0913DDFE-189B-48C2-A834-9C498E9B7F12}" type="presParOf" srcId="{6327A94C-80D0-4700-872C-679269570697}" destId="{C10E2702-ED67-4DBE-A5A6-767B6E6B50FD}" srcOrd="0" destOrd="0" presId="urn:microsoft.com/office/officeart/2008/layout/LinedList"/>
    <dgm:cxn modelId="{6489A039-D0F5-4A1A-971A-31D6CEFCC233}" type="presParOf" srcId="{6327A94C-80D0-4700-872C-679269570697}" destId="{483942BA-7B25-4E36-BEDD-239BFD47302F}" srcOrd="1" destOrd="0" presId="urn:microsoft.com/office/officeart/2008/layout/LinedList"/>
    <dgm:cxn modelId="{E819B6E1-D5D0-40A3-BF1E-BEABD2C40242}" type="presParOf" srcId="{4B217653-93F9-4B40-9F08-CDC196399888}" destId="{54364B87-5B7F-49E4-8420-79043DDBE642}" srcOrd="4" destOrd="0" presId="urn:microsoft.com/office/officeart/2008/layout/LinedList"/>
    <dgm:cxn modelId="{514C09C6-1B9C-461D-B4F6-62CBDB31EC02}" type="presParOf" srcId="{4B217653-93F9-4B40-9F08-CDC196399888}" destId="{A1B34207-C213-495A-8EA7-58795638FF0E}" srcOrd="5" destOrd="0" presId="urn:microsoft.com/office/officeart/2008/layout/LinedList"/>
    <dgm:cxn modelId="{06DDD6DF-D706-4277-958A-E72C3DF5A78D}" type="presParOf" srcId="{A1B34207-C213-495A-8EA7-58795638FF0E}" destId="{478F3AB9-9C11-45A6-9842-FD3F24211119}" srcOrd="0" destOrd="0" presId="urn:microsoft.com/office/officeart/2008/layout/LinedList"/>
    <dgm:cxn modelId="{7F32ABEA-9E0F-4FEF-B066-4C237B5BF873}" type="presParOf" srcId="{A1B34207-C213-495A-8EA7-58795638FF0E}" destId="{857E4457-59EE-47BE-86CE-C072068736E6}" srcOrd="1" destOrd="0" presId="urn:microsoft.com/office/officeart/2008/layout/LinedList"/>
    <dgm:cxn modelId="{C50E8738-95D9-4DBF-A11A-8A3F15B2133C}" type="presParOf" srcId="{4B217653-93F9-4B40-9F08-CDC196399888}" destId="{57984895-0767-49BD-833F-1CBCE20D6269}" srcOrd="6" destOrd="0" presId="urn:microsoft.com/office/officeart/2008/layout/LinedList"/>
    <dgm:cxn modelId="{F1E1DB14-E769-477E-814C-EA34140B9ACE}" type="presParOf" srcId="{4B217653-93F9-4B40-9F08-CDC196399888}" destId="{6A9F6DD4-428A-4934-81D7-A30EA4F10A72}" srcOrd="7" destOrd="0" presId="urn:microsoft.com/office/officeart/2008/layout/LinedList"/>
    <dgm:cxn modelId="{9D16A13E-D928-480C-9CEE-69CDFC0B7E30}" type="presParOf" srcId="{6A9F6DD4-428A-4934-81D7-A30EA4F10A72}" destId="{084ED8CE-F70F-4839-A74B-5262359878C3}" srcOrd="0" destOrd="0" presId="urn:microsoft.com/office/officeart/2008/layout/LinedList"/>
    <dgm:cxn modelId="{F7C4DA1F-941D-411C-8750-E04419454D8D}" type="presParOf" srcId="{6A9F6DD4-428A-4934-81D7-A30EA4F10A72}" destId="{C8285D0D-1E7B-42FB-AB59-FDDB9E86564C}" srcOrd="1" destOrd="0" presId="urn:microsoft.com/office/officeart/2008/layout/LinedList"/>
    <dgm:cxn modelId="{258E061C-A6CE-41C8-AADF-EBB6B7075D6E}" type="presParOf" srcId="{4B217653-93F9-4B40-9F08-CDC196399888}" destId="{45BA4CC2-2CBA-4520-BA75-C50ABEFE733E}" srcOrd="8" destOrd="0" presId="urn:microsoft.com/office/officeart/2008/layout/LinedList"/>
    <dgm:cxn modelId="{1200E996-7BA4-4109-B379-4B7BE4A360C3}" type="presParOf" srcId="{4B217653-93F9-4B40-9F08-CDC196399888}" destId="{E5370A3A-BD3A-4329-97E8-7D22E5A4C9A7}" srcOrd="9" destOrd="0" presId="urn:microsoft.com/office/officeart/2008/layout/LinedList"/>
    <dgm:cxn modelId="{C459135B-66C8-409C-9F6E-63584E90C7E9}" type="presParOf" srcId="{E5370A3A-BD3A-4329-97E8-7D22E5A4C9A7}" destId="{82A69951-EF7F-4015-A16A-E096642F1B90}" srcOrd="0" destOrd="0" presId="urn:microsoft.com/office/officeart/2008/layout/LinedList"/>
    <dgm:cxn modelId="{1752FA3D-AA36-4838-9DA8-0F9F1CCF9223}" type="presParOf" srcId="{E5370A3A-BD3A-4329-97E8-7D22E5A4C9A7}" destId="{39232741-7C2D-4098-A027-6D506591FE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D6A25B-3098-44DB-9A03-58D1370CA22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9FF95B7-ECE6-4BBF-915C-35A18C5FD016}">
      <dgm:prSet/>
      <dgm:spPr/>
      <dgm:t>
        <a:bodyPr/>
        <a:lstStyle/>
        <a:p>
          <a:r>
            <a:rPr lang="it-IT"/>
            <a:t>Il bello della nostra app è che invia la tua richiesta a più professionisti.</a:t>
          </a:r>
          <a:endParaRPr lang="en-US"/>
        </a:p>
      </dgm:t>
    </dgm:pt>
    <dgm:pt modelId="{D5BD568D-EBD6-420D-A312-8C141EC20458}" type="parTrans" cxnId="{D2CFB099-A957-4F18-ABE6-7D93856C142B}">
      <dgm:prSet/>
      <dgm:spPr/>
      <dgm:t>
        <a:bodyPr/>
        <a:lstStyle/>
        <a:p>
          <a:endParaRPr lang="en-US"/>
        </a:p>
      </dgm:t>
    </dgm:pt>
    <dgm:pt modelId="{AC5C0307-7150-4B37-8A03-39B66649B79E}" type="sibTrans" cxnId="{D2CFB099-A957-4F18-ABE6-7D93856C142B}">
      <dgm:prSet/>
      <dgm:spPr/>
      <dgm:t>
        <a:bodyPr/>
        <a:lstStyle/>
        <a:p>
          <a:endParaRPr lang="en-US"/>
        </a:p>
      </dgm:t>
    </dgm:pt>
    <dgm:pt modelId="{7D9DCE30-681D-4238-9FDF-376B34673140}">
      <dgm:prSet/>
      <dgm:spPr/>
      <dgm:t>
        <a:bodyPr/>
        <a:lstStyle/>
        <a:p>
          <a:r>
            <a:rPr lang="it-IT"/>
            <a:t>Ciò ti consente di risparmiare tempo e scegliere tra i profili di diversi appaltatori contemporaneamente.</a:t>
          </a:r>
          <a:endParaRPr lang="en-US"/>
        </a:p>
      </dgm:t>
    </dgm:pt>
    <dgm:pt modelId="{127F367E-D9AD-4048-8314-F36108EA9AB4}" type="parTrans" cxnId="{D1DC9F56-D68F-4AE1-8CDD-E960FBFAB9F8}">
      <dgm:prSet/>
      <dgm:spPr/>
      <dgm:t>
        <a:bodyPr/>
        <a:lstStyle/>
        <a:p>
          <a:endParaRPr lang="en-US"/>
        </a:p>
      </dgm:t>
    </dgm:pt>
    <dgm:pt modelId="{B3A98A40-68C2-4762-A71C-420FEE2B98D4}" type="sibTrans" cxnId="{D1DC9F56-D68F-4AE1-8CDD-E960FBFAB9F8}">
      <dgm:prSet/>
      <dgm:spPr/>
      <dgm:t>
        <a:bodyPr/>
        <a:lstStyle/>
        <a:p>
          <a:endParaRPr lang="en-US"/>
        </a:p>
      </dgm:t>
    </dgm:pt>
    <dgm:pt modelId="{5E15A441-A2C6-4AF9-B125-A7CD7042E8AC}">
      <dgm:prSet/>
      <dgm:spPr/>
      <dgm:t>
        <a:bodyPr/>
        <a:lstStyle/>
        <a:p>
          <a:r>
            <a:rPr lang="it-IT"/>
            <a:t>Se la tua persona di fiducia non può fare i salti mortali dovrai avere un piano B pronto.</a:t>
          </a:r>
          <a:endParaRPr lang="en-US"/>
        </a:p>
      </dgm:t>
    </dgm:pt>
    <dgm:pt modelId="{36EAD748-159E-4FCB-A0F2-70E70E125A97}" type="parTrans" cxnId="{EC99AE3E-26B0-4BEB-99B4-E7647643270F}">
      <dgm:prSet/>
      <dgm:spPr/>
      <dgm:t>
        <a:bodyPr/>
        <a:lstStyle/>
        <a:p>
          <a:endParaRPr lang="en-US"/>
        </a:p>
      </dgm:t>
    </dgm:pt>
    <dgm:pt modelId="{3E269D19-6469-4F18-8EB8-BD1ED976991A}" type="sibTrans" cxnId="{EC99AE3E-26B0-4BEB-99B4-E7647643270F}">
      <dgm:prSet/>
      <dgm:spPr/>
      <dgm:t>
        <a:bodyPr/>
        <a:lstStyle/>
        <a:p>
          <a:endParaRPr lang="en-US"/>
        </a:p>
      </dgm:t>
    </dgm:pt>
    <dgm:pt modelId="{71B87E0C-9370-471F-9B1F-521BC23AC37E}">
      <dgm:prSet/>
      <dgm:spPr/>
      <dgm:t>
        <a:bodyPr/>
        <a:lstStyle/>
        <a:p>
          <a:r>
            <a:rPr lang="it-IT"/>
            <a:t>La nostra app è perfetta se hai bisogno di chiamare un sostituto rapido e affidabile e per coloro che hanno diverse proprietà. </a:t>
          </a:r>
          <a:endParaRPr lang="en-US"/>
        </a:p>
      </dgm:t>
    </dgm:pt>
    <dgm:pt modelId="{DA9B362C-A707-4D45-8FF2-91257095B1E7}" type="parTrans" cxnId="{1AFBB9DE-CDE6-4970-A4E9-9C0B28BFBDA0}">
      <dgm:prSet/>
      <dgm:spPr/>
      <dgm:t>
        <a:bodyPr/>
        <a:lstStyle/>
        <a:p>
          <a:endParaRPr lang="en-US"/>
        </a:p>
      </dgm:t>
    </dgm:pt>
    <dgm:pt modelId="{648925B7-D031-419C-9670-25D713BAABD8}" type="sibTrans" cxnId="{1AFBB9DE-CDE6-4970-A4E9-9C0B28BFBDA0}">
      <dgm:prSet/>
      <dgm:spPr/>
      <dgm:t>
        <a:bodyPr/>
        <a:lstStyle/>
        <a:p>
          <a:endParaRPr lang="en-US"/>
        </a:p>
      </dgm:t>
    </dgm:pt>
    <dgm:pt modelId="{F0183FD2-8846-4E3F-88CA-5919430C3F1E}" type="pres">
      <dgm:prSet presAssocID="{A9D6A25B-3098-44DB-9A03-58D1370CA226}" presName="root" presStyleCnt="0">
        <dgm:presLayoutVars>
          <dgm:dir/>
          <dgm:resizeHandles val="exact"/>
        </dgm:presLayoutVars>
      </dgm:prSet>
      <dgm:spPr/>
    </dgm:pt>
    <dgm:pt modelId="{53CEB099-1763-466E-BD0F-5AB50D1E4774}" type="pres">
      <dgm:prSet presAssocID="{F9FF95B7-ECE6-4BBF-915C-35A18C5FD016}" presName="compNode" presStyleCnt="0"/>
      <dgm:spPr/>
    </dgm:pt>
    <dgm:pt modelId="{EBD59ABB-723E-4E48-AF04-3B0AAC9037AA}" type="pres">
      <dgm:prSet presAssocID="{F9FF95B7-ECE6-4BBF-915C-35A18C5FD016}" presName="bgRect" presStyleLbl="bgShp" presStyleIdx="0" presStyleCnt="4" custLinFactNeighborX="4141"/>
      <dgm:spPr/>
    </dgm:pt>
    <dgm:pt modelId="{8DC3D78C-000E-44E8-8128-6F5199BF2614}" type="pres">
      <dgm:prSet presAssocID="{F9FF95B7-ECE6-4BBF-915C-35A18C5FD0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B8D20B4-534C-4D85-958E-B570AB267C86}" type="pres">
      <dgm:prSet presAssocID="{F9FF95B7-ECE6-4BBF-915C-35A18C5FD016}" presName="spaceRect" presStyleCnt="0"/>
      <dgm:spPr/>
    </dgm:pt>
    <dgm:pt modelId="{F0B89651-2915-4BE9-930B-927CC9EC601B}" type="pres">
      <dgm:prSet presAssocID="{F9FF95B7-ECE6-4BBF-915C-35A18C5FD016}" presName="parTx" presStyleLbl="revTx" presStyleIdx="0" presStyleCnt="4">
        <dgm:presLayoutVars>
          <dgm:chMax val="0"/>
          <dgm:chPref val="0"/>
        </dgm:presLayoutVars>
      </dgm:prSet>
      <dgm:spPr/>
    </dgm:pt>
    <dgm:pt modelId="{6C2943AA-3566-4855-A916-C6542EE4AD4C}" type="pres">
      <dgm:prSet presAssocID="{AC5C0307-7150-4B37-8A03-39B66649B79E}" presName="sibTrans" presStyleCnt="0"/>
      <dgm:spPr/>
    </dgm:pt>
    <dgm:pt modelId="{04A87CDF-7903-425E-A1AE-173D9CA20F52}" type="pres">
      <dgm:prSet presAssocID="{7D9DCE30-681D-4238-9FDF-376B34673140}" presName="compNode" presStyleCnt="0"/>
      <dgm:spPr/>
    </dgm:pt>
    <dgm:pt modelId="{79AA3C50-D746-4D33-A039-1DE6074F2879}" type="pres">
      <dgm:prSet presAssocID="{7D9DCE30-681D-4238-9FDF-376B34673140}" presName="bgRect" presStyleLbl="bgShp" presStyleIdx="1" presStyleCnt="4"/>
      <dgm:spPr/>
    </dgm:pt>
    <dgm:pt modelId="{146B529D-125B-4FD1-A122-043B44FF664A}" type="pres">
      <dgm:prSet presAssocID="{7D9DCE30-681D-4238-9FDF-376B346731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ldatore"/>
        </a:ext>
      </dgm:extLst>
    </dgm:pt>
    <dgm:pt modelId="{6911F253-6064-4265-B300-B183BC2E2B59}" type="pres">
      <dgm:prSet presAssocID="{7D9DCE30-681D-4238-9FDF-376B34673140}" presName="spaceRect" presStyleCnt="0"/>
      <dgm:spPr/>
    </dgm:pt>
    <dgm:pt modelId="{7660A883-F6FE-4557-8FB6-C0A1848973F9}" type="pres">
      <dgm:prSet presAssocID="{7D9DCE30-681D-4238-9FDF-376B34673140}" presName="parTx" presStyleLbl="revTx" presStyleIdx="1" presStyleCnt="4">
        <dgm:presLayoutVars>
          <dgm:chMax val="0"/>
          <dgm:chPref val="0"/>
        </dgm:presLayoutVars>
      </dgm:prSet>
      <dgm:spPr/>
    </dgm:pt>
    <dgm:pt modelId="{91E37D22-1B68-4470-84CD-8C12C7921CDA}" type="pres">
      <dgm:prSet presAssocID="{B3A98A40-68C2-4762-A71C-420FEE2B98D4}" presName="sibTrans" presStyleCnt="0"/>
      <dgm:spPr/>
    </dgm:pt>
    <dgm:pt modelId="{BF755FCD-A9CD-4EED-932B-5CFF06948F63}" type="pres">
      <dgm:prSet presAssocID="{5E15A441-A2C6-4AF9-B125-A7CD7042E8AC}" presName="compNode" presStyleCnt="0"/>
      <dgm:spPr/>
    </dgm:pt>
    <dgm:pt modelId="{EE2AD273-67B0-4794-B7E2-274228C86C45}" type="pres">
      <dgm:prSet presAssocID="{5E15A441-A2C6-4AF9-B125-A7CD7042E8AC}" presName="bgRect" presStyleLbl="bgShp" presStyleIdx="2" presStyleCnt="4"/>
      <dgm:spPr/>
    </dgm:pt>
    <dgm:pt modelId="{5D22EBCA-6C8C-4949-8531-1EF2705AC5AC}" type="pres">
      <dgm:prSet presAssocID="{5E15A441-A2C6-4AF9-B125-A7CD7042E8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etto contorno"/>
        </a:ext>
      </dgm:extLst>
    </dgm:pt>
    <dgm:pt modelId="{E06BD3DB-8C6F-4B99-849C-34A8921501FD}" type="pres">
      <dgm:prSet presAssocID="{5E15A441-A2C6-4AF9-B125-A7CD7042E8AC}" presName="spaceRect" presStyleCnt="0"/>
      <dgm:spPr/>
    </dgm:pt>
    <dgm:pt modelId="{2C6CE5C5-DD3A-48C7-A5A9-A65DED9F5AE2}" type="pres">
      <dgm:prSet presAssocID="{5E15A441-A2C6-4AF9-B125-A7CD7042E8AC}" presName="parTx" presStyleLbl="revTx" presStyleIdx="2" presStyleCnt="4">
        <dgm:presLayoutVars>
          <dgm:chMax val="0"/>
          <dgm:chPref val="0"/>
        </dgm:presLayoutVars>
      </dgm:prSet>
      <dgm:spPr/>
    </dgm:pt>
    <dgm:pt modelId="{81729521-7998-4FA0-92D4-4E19172262A5}" type="pres">
      <dgm:prSet presAssocID="{3E269D19-6469-4F18-8EB8-BD1ED976991A}" presName="sibTrans" presStyleCnt="0"/>
      <dgm:spPr/>
    </dgm:pt>
    <dgm:pt modelId="{2D774913-BBF7-4F9C-85C9-E4C898C83BDF}" type="pres">
      <dgm:prSet presAssocID="{71B87E0C-9370-471F-9B1F-521BC23AC37E}" presName="compNode" presStyleCnt="0"/>
      <dgm:spPr/>
    </dgm:pt>
    <dgm:pt modelId="{8B13FD20-31B6-4620-AF18-9B214FEF905E}" type="pres">
      <dgm:prSet presAssocID="{71B87E0C-9370-471F-9B1F-521BC23AC37E}" presName="bgRect" presStyleLbl="bgShp" presStyleIdx="3" presStyleCnt="4"/>
      <dgm:spPr/>
    </dgm:pt>
    <dgm:pt modelId="{CDE7ADBB-2DAC-4C1B-8192-D6100AA228EF}" type="pres">
      <dgm:prSet presAssocID="{71B87E0C-9370-471F-9B1F-521BC23AC3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15188D4-2CB8-46F4-A07E-F0662BE788FF}" type="pres">
      <dgm:prSet presAssocID="{71B87E0C-9370-471F-9B1F-521BC23AC37E}" presName="spaceRect" presStyleCnt="0"/>
      <dgm:spPr/>
    </dgm:pt>
    <dgm:pt modelId="{3C4FC5AA-5EEF-48CE-842D-FDD37AD11C0A}" type="pres">
      <dgm:prSet presAssocID="{71B87E0C-9370-471F-9B1F-521BC23AC37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C99AE3E-26B0-4BEB-99B4-E7647643270F}" srcId="{A9D6A25B-3098-44DB-9A03-58D1370CA226}" destId="{5E15A441-A2C6-4AF9-B125-A7CD7042E8AC}" srcOrd="2" destOrd="0" parTransId="{36EAD748-159E-4FCB-A0F2-70E70E125A97}" sibTransId="{3E269D19-6469-4F18-8EB8-BD1ED976991A}"/>
    <dgm:cxn modelId="{DB5C2E3F-77ED-42CE-B555-D3438EAA5828}" type="presOf" srcId="{A9D6A25B-3098-44DB-9A03-58D1370CA226}" destId="{F0183FD2-8846-4E3F-88CA-5919430C3F1E}" srcOrd="0" destOrd="0" presId="urn:microsoft.com/office/officeart/2018/2/layout/IconVerticalSolidList"/>
    <dgm:cxn modelId="{D1DC9F56-D68F-4AE1-8CDD-E960FBFAB9F8}" srcId="{A9D6A25B-3098-44DB-9A03-58D1370CA226}" destId="{7D9DCE30-681D-4238-9FDF-376B34673140}" srcOrd="1" destOrd="0" parTransId="{127F367E-D9AD-4048-8314-F36108EA9AB4}" sibTransId="{B3A98A40-68C2-4762-A71C-420FEE2B98D4}"/>
    <dgm:cxn modelId="{32A29B85-CE69-4D81-A426-05C01C57794F}" type="presOf" srcId="{5E15A441-A2C6-4AF9-B125-A7CD7042E8AC}" destId="{2C6CE5C5-DD3A-48C7-A5A9-A65DED9F5AE2}" srcOrd="0" destOrd="0" presId="urn:microsoft.com/office/officeart/2018/2/layout/IconVerticalSolidList"/>
    <dgm:cxn modelId="{D2CFB099-A957-4F18-ABE6-7D93856C142B}" srcId="{A9D6A25B-3098-44DB-9A03-58D1370CA226}" destId="{F9FF95B7-ECE6-4BBF-915C-35A18C5FD016}" srcOrd="0" destOrd="0" parTransId="{D5BD568D-EBD6-420D-A312-8C141EC20458}" sibTransId="{AC5C0307-7150-4B37-8A03-39B66649B79E}"/>
    <dgm:cxn modelId="{71ABA0A7-A5A9-4A1D-8E3B-5D80700B4752}" type="presOf" srcId="{71B87E0C-9370-471F-9B1F-521BC23AC37E}" destId="{3C4FC5AA-5EEF-48CE-842D-FDD37AD11C0A}" srcOrd="0" destOrd="0" presId="urn:microsoft.com/office/officeart/2018/2/layout/IconVerticalSolidList"/>
    <dgm:cxn modelId="{1AFBB9DE-CDE6-4970-A4E9-9C0B28BFBDA0}" srcId="{A9D6A25B-3098-44DB-9A03-58D1370CA226}" destId="{71B87E0C-9370-471F-9B1F-521BC23AC37E}" srcOrd="3" destOrd="0" parTransId="{DA9B362C-A707-4D45-8FF2-91257095B1E7}" sibTransId="{648925B7-D031-419C-9670-25D713BAABD8}"/>
    <dgm:cxn modelId="{A54B74E9-FBF2-4A4A-830C-DB62817396AD}" type="presOf" srcId="{7D9DCE30-681D-4238-9FDF-376B34673140}" destId="{7660A883-F6FE-4557-8FB6-C0A1848973F9}" srcOrd="0" destOrd="0" presId="urn:microsoft.com/office/officeart/2018/2/layout/IconVerticalSolidList"/>
    <dgm:cxn modelId="{1C17CBF8-5D1F-4246-ADBF-4A105C891D99}" type="presOf" srcId="{F9FF95B7-ECE6-4BBF-915C-35A18C5FD016}" destId="{F0B89651-2915-4BE9-930B-927CC9EC601B}" srcOrd="0" destOrd="0" presId="urn:microsoft.com/office/officeart/2018/2/layout/IconVerticalSolidList"/>
    <dgm:cxn modelId="{878F6A91-29C6-4F8F-A4B1-11B1A81FB302}" type="presParOf" srcId="{F0183FD2-8846-4E3F-88CA-5919430C3F1E}" destId="{53CEB099-1763-466E-BD0F-5AB50D1E4774}" srcOrd="0" destOrd="0" presId="urn:microsoft.com/office/officeart/2018/2/layout/IconVerticalSolidList"/>
    <dgm:cxn modelId="{F30BCE08-E510-4607-84D2-44570E227EEA}" type="presParOf" srcId="{53CEB099-1763-466E-BD0F-5AB50D1E4774}" destId="{EBD59ABB-723E-4E48-AF04-3B0AAC9037AA}" srcOrd="0" destOrd="0" presId="urn:microsoft.com/office/officeart/2018/2/layout/IconVerticalSolidList"/>
    <dgm:cxn modelId="{F510D7AB-FFE3-4DAE-8BBF-22538C558DB7}" type="presParOf" srcId="{53CEB099-1763-466E-BD0F-5AB50D1E4774}" destId="{8DC3D78C-000E-44E8-8128-6F5199BF2614}" srcOrd="1" destOrd="0" presId="urn:microsoft.com/office/officeart/2018/2/layout/IconVerticalSolidList"/>
    <dgm:cxn modelId="{57021584-EE7B-4EAF-A9FF-ACCF10578AFB}" type="presParOf" srcId="{53CEB099-1763-466E-BD0F-5AB50D1E4774}" destId="{BB8D20B4-534C-4D85-958E-B570AB267C86}" srcOrd="2" destOrd="0" presId="urn:microsoft.com/office/officeart/2018/2/layout/IconVerticalSolidList"/>
    <dgm:cxn modelId="{1711A9EF-700D-42E5-A775-B0BD65234D62}" type="presParOf" srcId="{53CEB099-1763-466E-BD0F-5AB50D1E4774}" destId="{F0B89651-2915-4BE9-930B-927CC9EC601B}" srcOrd="3" destOrd="0" presId="urn:microsoft.com/office/officeart/2018/2/layout/IconVerticalSolidList"/>
    <dgm:cxn modelId="{36AFBCAC-A68D-4719-B4D7-D0E6EE9564C8}" type="presParOf" srcId="{F0183FD2-8846-4E3F-88CA-5919430C3F1E}" destId="{6C2943AA-3566-4855-A916-C6542EE4AD4C}" srcOrd="1" destOrd="0" presId="urn:microsoft.com/office/officeart/2018/2/layout/IconVerticalSolidList"/>
    <dgm:cxn modelId="{513ED37A-759A-4601-8453-4626874C145D}" type="presParOf" srcId="{F0183FD2-8846-4E3F-88CA-5919430C3F1E}" destId="{04A87CDF-7903-425E-A1AE-173D9CA20F52}" srcOrd="2" destOrd="0" presId="urn:microsoft.com/office/officeart/2018/2/layout/IconVerticalSolidList"/>
    <dgm:cxn modelId="{76ECA675-B805-4AD2-98ED-7053CEC876FC}" type="presParOf" srcId="{04A87CDF-7903-425E-A1AE-173D9CA20F52}" destId="{79AA3C50-D746-4D33-A039-1DE6074F2879}" srcOrd="0" destOrd="0" presId="urn:microsoft.com/office/officeart/2018/2/layout/IconVerticalSolidList"/>
    <dgm:cxn modelId="{04C93660-5732-434B-BD4F-50CCE443E456}" type="presParOf" srcId="{04A87CDF-7903-425E-A1AE-173D9CA20F52}" destId="{146B529D-125B-4FD1-A122-043B44FF664A}" srcOrd="1" destOrd="0" presId="urn:microsoft.com/office/officeart/2018/2/layout/IconVerticalSolidList"/>
    <dgm:cxn modelId="{8BA3E66E-F941-4941-BEA7-621346CFCDC9}" type="presParOf" srcId="{04A87CDF-7903-425E-A1AE-173D9CA20F52}" destId="{6911F253-6064-4265-B300-B183BC2E2B59}" srcOrd="2" destOrd="0" presId="urn:microsoft.com/office/officeart/2018/2/layout/IconVerticalSolidList"/>
    <dgm:cxn modelId="{E84F312F-1DA0-4DFF-982F-8D9E2B510C84}" type="presParOf" srcId="{04A87CDF-7903-425E-A1AE-173D9CA20F52}" destId="{7660A883-F6FE-4557-8FB6-C0A1848973F9}" srcOrd="3" destOrd="0" presId="urn:microsoft.com/office/officeart/2018/2/layout/IconVerticalSolidList"/>
    <dgm:cxn modelId="{C16A73C3-382B-443D-9532-DB6A449E692D}" type="presParOf" srcId="{F0183FD2-8846-4E3F-88CA-5919430C3F1E}" destId="{91E37D22-1B68-4470-84CD-8C12C7921CDA}" srcOrd="3" destOrd="0" presId="urn:microsoft.com/office/officeart/2018/2/layout/IconVerticalSolidList"/>
    <dgm:cxn modelId="{95063102-AA57-4674-AD9C-7C31906B081F}" type="presParOf" srcId="{F0183FD2-8846-4E3F-88CA-5919430C3F1E}" destId="{BF755FCD-A9CD-4EED-932B-5CFF06948F63}" srcOrd="4" destOrd="0" presId="urn:microsoft.com/office/officeart/2018/2/layout/IconVerticalSolidList"/>
    <dgm:cxn modelId="{3C7B285B-E4D0-4D5F-8A6E-0E33C71F8A23}" type="presParOf" srcId="{BF755FCD-A9CD-4EED-932B-5CFF06948F63}" destId="{EE2AD273-67B0-4794-B7E2-274228C86C45}" srcOrd="0" destOrd="0" presId="urn:microsoft.com/office/officeart/2018/2/layout/IconVerticalSolidList"/>
    <dgm:cxn modelId="{42918552-4904-4625-98B5-08A08B171B70}" type="presParOf" srcId="{BF755FCD-A9CD-4EED-932B-5CFF06948F63}" destId="{5D22EBCA-6C8C-4949-8531-1EF2705AC5AC}" srcOrd="1" destOrd="0" presId="urn:microsoft.com/office/officeart/2018/2/layout/IconVerticalSolidList"/>
    <dgm:cxn modelId="{8B8DB8E8-4088-4E2A-937C-CA9BD539A17F}" type="presParOf" srcId="{BF755FCD-A9CD-4EED-932B-5CFF06948F63}" destId="{E06BD3DB-8C6F-4B99-849C-34A8921501FD}" srcOrd="2" destOrd="0" presId="urn:microsoft.com/office/officeart/2018/2/layout/IconVerticalSolidList"/>
    <dgm:cxn modelId="{91702EB7-8695-456E-B212-4AFAFD70AC41}" type="presParOf" srcId="{BF755FCD-A9CD-4EED-932B-5CFF06948F63}" destId="{2C6CE5C5-DD3A-48C7-A5A9-A65DED9F5AE2}" srcOrd="3" destOrd="0" presId="urn:microsoft.com/office/officeart/2018/2/layout/IconVerticalSolidList"/>
    <dgm:cxn modelId="{2C077AAB-3AD1-4A9F-864C-E49309902F37}" type="presParOf" srcId="{F0183FD2-8846-4E3F-88CA-5919430C3F1E}" destId="{81729521-7998-4FA0-92D4-4E19172262A5}" srcOrd="5" destOrd="0" presId="urn:microsoft.com/office/officeart/2018/2/layout/IconVerticalSolidList"/>
    <dgm:cxn modelId="{C5A46545-2A57-48C6-B1D9-528C960DAD56}" type="presParOf" srcId="{F0183FD2-8846-4E3F-88CA-5919430C3F1E}" destId="{2D774913-BBF7-4F9C-85C9-E4C898C83BDF}" srcOrd="6" destOrd="0" presId="urn:microsoft.com/office/officeart/2018/2/layout/IconVerticalSolidList"/>
    <dgm:cxn modelId="{2F5D19FE-30F8-4609-BB3E-8F35F6218AAC}" type="presParOf" srcId="{2D774913-BBF7-4F9C-85C9-E4C898C83BDF}" destId="{8B13FD20-31B6-4620-AF18-9B214FEF905E}" srcOrd="0" destOrd="0" presId="urn:microsoft.com/office/officeart/2018/2/layout/IconVerticalSolidList"/>
    <dgm:cxn modelId="{B6F4C8F3-7235-4FC1-812F-ED2878D3325A}" type="presParOf" srcId="{2D774913-BBF7-4F9C-85C9-E4C898C83BDF}" destId="{CDE7ADBB-2DAC-4C1B-8192-D6100AA228EF}" srcOrd="1" destOrd="0" presId="urn:microsoft.com/office/officeart/2018/2/layout/IconVerticalSolidList"/>
    <dgm:cxn modelId="{4AD4271D-9218-46A7-8E21-C6DF4E1E5F65}" type="presParOf" srcId="{2D774913-BBF7-4F9C-85C9-E4C898C83BDF}" destId="{615188D4-2CB8-46F4-A07E-F0662BE788FF}" srcOrd="2" destOrd="0" presId="urn:microsoft.com/office/officeart/2018/2/layout/IconVerticalSolidList"/>
    <dgm:cxn modelId="{A9E342A2-5E57-4D08-AB37-FC43A39D914E}" type="presParOf" srcId="{2D774913-BBF7-4F9C-85C9-E4C898C83BDF}" destId="{3C4FC5AA-5EEF-48CE-842D-FDD37AD11C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2859DC-9B36-44FE-A6BD-DF4353C4FD0E}">
      <dsp:nvSpPr>
        <dsp:cNvPr id="0" name=""/>
        <dsp:cNvSpPr/>
      </dsp:nvSpPr>
      <dsp:spPr>
        <a:xfrm>
          <a:off x="0" y="689"/>
          <a:ext cx="723780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DC5F-790C-45A3-AB57-F0E00BE02868}">
      <dsp:nvSpPr>
        <dsp:cNvPr id="0" name=""/>
        <dsp:cNvSpPr/>
      </dsp:nvSpPr>
      <dsp:spPr>
        <a:xfrm>
          <a:off x="0" y="689"/>
          <a:ext cx="7237804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Come ben sapete, i proprietari di immobili devono sempre aspettarsi l'imprevisto. </a:t>
          </a:r>
          <a:endParaRPr lang="en-US" sz="1800" kern="1200" dirty="0"/>
        </a:p>
      </dsp:txBody>
      <dsp:txXfrm>
        <a:off x="0" y="689"/>
        <a:ext cx="7237804" cy="1129706"/>
      </dsp:txXfrm>
    </dsp:sp>
    <dsp:sp modelId="{1A122874-0229-4ADD-B229-513F56887481}">
      <dsp:nvSpPr>
        <dsp:cNvPr id="0" name=""/>
        <dsp:cNvSpPr/>
      </dsp:nvSpPr>
      <dsp:spPr>
        <a:xfrm>
          <a:off x="0" y="1130396"/>
          <a:ext cx="723780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E2702-ED67-4DBE-A5A6-767B6E6B50FD}">
      <dsp:nvSpPr>
        <dsp:cNvPr id="0" name=""/>
        <dsp:cNvSpPr/>
      </dsp:nvSpPr>
      <dsp:spPr>
        <a:xfrm>
          <a:off x="0" y="1130396"/>
          <a:ext cx="7237804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Tra tetti che perdono, boiler guasti e inquilini poco responsabili, si è sicuri di ricevere una telefonata di emergenza di tanto in tanto.</a:t>
          </a:r>
          <a:endParaRPr lang="en-US" sz="1800" kern="1200"/>
        </a:p>
      </dsp:txBody>
      <dsp:txXfrm>
        <a:off x="0" y="1130396"/>
        <a:ext cx="7237804" cy="1129706"/>
      </dsp:txXfrm>
    </dsp:sp>
    <dsp:sp modelId="{54364B87-5B7F-49E4-8420-79043DDBE642}">
      <dsp:nvSpPr>
        <dsp:cNvPr id="0" name=""/>
        <dsp:cNvSpPr/>
      </dsp:nvSpPr>
      <dsp:spPr>
        <a:xfrm>
          <a:off x="0" y="2260102"/>
          <a:ext cx="723780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F3AB9-9C11-45A6-9842-FD3F24211119}">
      <dsp:nvSpPr>
        <dsp:cNvPr id="0" name=""/>
        <dsp:cNvSpPr/>
      </dsp:nvSpPr>
      <dsp:spPr>
        <a:xfrm>
          <a:off x="0" y="2260102"/>
          <a:ext cx="7237804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Grazie alla nostra app, che permette una migliore comunicazione, il rapporto con i tuoi inquilini trarrà grande beneficio e risolvere i contenziosi non sarà mai stato così facile!</a:t>
          </a:r>
          <a:endParaRPr lang="en-US" sz="1800" kern="1200" dirty="0"/>
        </a:p>
      </dsp:txBody>
      <dsp:txXfrm>
        <a:off x="0" y="2260102"/>
        <a:ext cx="7237804" cy="1129706"/>
      </dsp:txXfrm>
    </dsp:sp>
    <dsp:sp modelId="{57984895-0767-49BD-833F-1CBCE20D6269}">
      <dsp:nvSpPr>
        <dsp:cNvPr id="0" name=""/>
        <dsp:cNvSpPr/>
      </dsp:nvSpPr>
      <dsp:spPr>
        <a:xfrm>
          <a:off x="0" y="3389809"/>
          <a:ext cx="723780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ED8CE-F70F-4839-A74B-5262359878C3}">
      <dsp:nvSpPr>
        <dsp:cNvPr id="0" name=""/>
        <dsp:cNvSpPr/>
      </dsp:nvSpPr>
      <dsp:spPr>
        <a:xfrm>
          <a:off x="0" y="3389809"/>
          <a:ext cx="7237804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In quanto proprietario conosci anche il tempo e il duro lavoro necessari per acquistare un investimento immobiliare, eseguire la manutenzione, trovare un inquilino, gestire i pagamenti e le tasse. </a:t>
          </a:r>
          <a:endParaRPr lang="en-US" sz="1800" kern="1200"/>
        </a:p>
      </dsp:txBody>
      <dsp:txXfrm>
        <a:off x="0" y="3389809"/>
        <a:ext cx="7237804" cy="1129706"/>
      </dsp:txXfrm>
    </dsp:sp>
    <dsp:sp modelId="{45BA4CC2-2CBA-4520-BA75-C50ABEFE733E}">
      <dsp:nvSpPr>
        <dsp:cNvPr id="0" name=""/>
        <dsp:cNvSpPr/>
      </dsp:nvSpPr>
      <dsp:spPr>
        <a:xfrm>
          <a:off x="0" y="4519515"/>
          <a:ext cx="723780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A69951-EF7F-4015-A16A-E096642F1B90}">
      <dsp:nvSpPr>
        <dsp:cNvPr id="0" name=""/>
        <dsp:cNvSpPr/>
      </dsp:nvSpPr>
      <dsp:spPr>
        <a:xfrm>
          <a:off x="0" y="4519515"/>
          <a:ext cx="7237804" cy="112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Molte di queste attività possono essere gestite con l'aiuto della nostra App. </a:t>
          </a:r>
          <a:endParaRPr lang="en-US" sz="1800" kern="1200" dirty="0"/>
        </a:p>
      </dsp:txBody>
      <dsp:txXfrm>
        <a:off x="0" y="4519515"/>
        <a:ext cx="7237804" cy="1129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59ABB-723E-4E48-AF04-3B0AAC9037AA}">
      <dsp:nvSpPr>
        <dsp:cNvPr id="0" name=""/>
        <dsp:cNvSpPr/>
      </dsp:nvSpPr>
      <dsp:spPr>
        <a:xfrm>
          <a:off x="0" y="2197"/>
          <a:ext cx="10058399" cy="111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3D78C-000E-44E8-8128-6F5199BF2614}">
      <dsp:nvSpPr>
        <dsp:cNvPr id="0" name=""/>
        <dsp:cNvSpPr/>
      </dsp:nvSpPr>
      <dsp:spPr>
        <a:xfrm>
          <a:off x="336947" y="252820"/>
          <a:ext cx="612632" cy="612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89651-2915-4BE9-930B-927CC9EC601B}">
      <dsp:nvSpPr>
        <dsp:cNvPr id="0" name=""/>
        <dsp:cNvSpPr/>
      </dsp:nvSpPr>
      <dsp:spPr>
        <a:xfrm>
          <a:off x="1286527" y="2197"/>
          <a:ext cx="8771872" cy="111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85" tIns="117885" rIns="117885" bIns="11788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Il bello della nostra app è che invia la tua richiesta a più professionisti.</a:t>
          </a:r>
          <a:endParaRPr lang="en-US" sz="2200" kern="1200"/>
        </a:p>
      </dsp:txBody>
      <dsp:txXfrm>
        <a:off x="1286527" y="2197"/>
        <a:ext cx="8771872" cy="1113876"/>
      </dsp:txXfrm>
    </dsp:sp>
    <dsp:sp modelId="{79AA3C50-D746-4D33-A039-1DE6074F2879}">
      <dsp:nvSpPr>
        <dsp:cNvPr id="0" name=""/>
        <dsp:cNvSpPr/>
      </dsp:nvSpPr>
      <dsp:spPr>
        <a:xfrm>
          <a:off x="0" y="1394543"/>
          <a:ext cx="10058399" cy="111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B529D-125B-4FD1-A122-043B44FF664A}">
      <dsp:nvSpPr>
        <dsp:cNvPr id="0" name=""/>
        <dsp:cNvSpPr/>
      </dsp:nvSpPr>
      <dsp:spPr>
        <a:xfrm>
          <a:off x="336947" y="1645166"/>
          <a:ext cx="612632" cy="612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0A883-F6FE-4557-8FB6-C0A1848973F9}">
      <dsp:nvSpPr>
        <dsp:cNvPr id="0" name=""/>
        <dsp:cNvSpPr/>
      </dsp:nvSpPr>
      <dsp:spPr>
        <a:xfrm>
          <a:off x="1286527" y="1394543"/>
          <a:ext cx="8771872" cy="111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85" tIns="117885" rIns="117885" bIns="11788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Ciò ti consente di risparmiare tempo e scegliere tra i profili di diversi appaltatori contemporaneamente.</a:t>
          </a:r>
          <a:endParaRPr lang="en-US" sz="2200" kern="1200"/>
        </a:p>
      </dsp:txBody>
      <dsp:txXfrm>
        <a:off x="1286527" y="1394543"/>
        <a:ext cx="8771872" cy="1113876"/>
      </dsp:txXfrm>
    </dsp:sp>
    <dsp:sp modelId="{EE2AD273-67B0-4794-B7E2-274228C86C45}">
      <dsp:nvSpPr>
        <dsp:cNvPr id="0" name=""/>
        <dsp:cNvSpPr/>
      </dsp:nvSpPr>
      <dsp:spPr>
        <a:xfrm>
          <a:off x="0" y="2786890"/>
          <a:ext cx="10058399" cy="111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22EBCA-6C8C-4949-8531-1EF2705AC5AC}">
      <dsp:nvSpPr>
        <dsp:cNvPr id="0" name=""/>
        <dsp:cNvSpPr/>
      </dsp:nvSpPr>
      <dsp:spPr>
        <a:xfrm>
          <a:off x="336947" y="3037512"/>
          <a:ext cx="612632" cy="6126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E5C5-DD3A-48C7-A5A9-A65DED9F5AE2}">
      <dsp:nvSpPr>
        <dsp:cNvPr id="0" name=""/>
        <dsp:cNvSpPr/>
      </dsp:nvSpPr>
      <dsp:spPr>
        <a:xfrm>
          <a:off x="1286527" y="2786890"/>
          <a:ext cx="8771872" cy="111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85" tIns="117885" rIns="117885" bIns="11788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Se la tua persona di fiducia non può fare i salti mortali dovrai avere un piano B pronto.</a:t>
          </a:r>
          <a:endParaRPr lang="en-US" sz="2200" kern="1200"/>
        </a:p>
      </dsp:txBody>
      <dsp:txXfrm>
        <a:off x="1286527" y="2786890"/>
        <a:ext cx="8771872" cy="1113876"/>
      </dsp:txXfrm>
    </dsp:sp>
    <dsp:sp modelId="{8B13FD20-31B6-4620-AF18-9B214FEF905E}">
      <dsp:nvSpPr>
        <dsp:cNvPr id="0" name=""/>
        <dsp:cNvSpPr/>
      </dsp:nvSpPr>
      <dsp:spPr>
        <a:xfrm>
          <a:off x="0" y="4179236"/>
          <a:ext cx="10058399" cy="11138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7ADBB-2DAC-4C1B-8192-D6100AA228EF}">
      <dsp:nvSpPr>
        <dsp:cNvPr id="0" name=""/>
        <dsp:cNvSpPr/>
      </dsp:nvSpPr>
      <dsp:spPr>
        <a:xfrm>
          <a:off x="336947" y="4429858"/>
          <a:ext cx="612632" cy="6126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FC5AA-5EEF-48CE-842D-FDD37AD11C0A}">
      <dsp:nvSpPr>
        <dsp:cNvPr id="0" name=""/>
        <dsp:cNvSpPr/>
      </dsp:nvSpPr>
      <dsp:spPr>
        <a:xfrm>
          <a:off x="1286527" y="4179236"/>
          <a:ext cx="8771872" cy="111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885" tIns="117885" rIns="117885" bIns="11788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/>
            <a:t>La nostra app è perfetta se hai bisogno di chiamare un sostituto rapido e affidabile e per coloro che hanno diverse proprietà. </a:t>
          </a:r>
          <a:endParaRPr lang="en-US" sz="2200" kern="1200"/>
        </a:p>
      </dsp:txBody>
      <dsp:txXfrm>
        <a:off x="1286527" y="4179236"/>
        <a:ext cx="8771872" cy="1113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08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065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8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9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9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48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61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6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6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53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81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555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697" r:id="rId6"/>
    <p:sldLayoutId id="2147483702" r:id="rId7"/>
    <p:sldLayoutId id="2147483698" r:id="rId8"/>
    <p:sldLayoutId id="2147483699" r:id="rId9"/>
    <p:sldLayoutId id="2147483700" r:id="rId10"/>
    <p:sldLayoutId id="21474837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diagramData" Target="../diagrams/data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87890-C6F1-4D44-8C28-14A079A4A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1224" y="693905"/>
            <a:ext cx="6149276" cy="3549459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Calibri" panose="020F0502020204030204" pitchFamily="34" charset="0"/>
                <a:cs typeface="Calibri" panose="020F0502020204030204" pitchFamily="34" charset="0"/>
              </a:rPr>
              <a:t>App mobile</a:t>
            </a:r>
            <a:br>
              <a:rPr lang="it-IT" sz="4000" dirty="0"/>
            </a:br>
            <a:br>
              <a:rPr lang="it-IT" sz="4000" dirty="0"/>
            </a:br>
            <a:r>
              <a:rPr lang="it-IT" sz="4000" dirty="0"/>
              <a:t>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Tenant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For Friend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Elemento grafico 7" descr="Smartphone con riempimento a tinta unita">
            <a:extLst>
              <a:ext uri="{FF2B5EF4-FFF2-40B4-BE49-F238E27FC236}">
                <a16:creationId xmlns:a16="http://schemas.microsoft.com/office/drawing/2014/main" id="{D59C54DA-D509-4419-932D-BBC74F5275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6484" y="893858"/>
            <a:ext cx="1412745" cy="141274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8552A09-235F-4027-B9C7-B09D159C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Immagine 11" descr="Uomo d’affari che conta due">
            <a:extLst>
              <a:ext uri="{FF2B5EF4-FFF2-40B4-BE49-F238E27FC236}">
                <a16:creationId xmlns:a16="http://schemas.microsoft.com/office/drawing/2014/main" id="{F3A2BB83-C38C-4022-B15E-EABB73B9F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21163" y="893858"/>
            <a:ext cx="604405" cy="1412745"/>
          </a:xfrm>
          <a:prstGeom prst="rect">
            <a:avLst/>
          </a:prstGeom>
        </p:spPr>
      </p:pic>
      <p:pic>
        <p:nvPicPr>
          <p:cNvPr id="16" name="Immagine 15" descr="Uomo d'affari con un dito sulla fronte">
            <a:extLst>
              <a:ext uri="{FF2B5EF4-FFF2-40B4-BE49-F238E27FC236}">
                <a16:creationId xmlns:a16="http://schemas.microsoft.com/office/drawing/2014/main" id="{84EE491C-8562-43D6-B3CD-9EAF8D9D69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9368" y="1080990"/>
            <a:ext cx="1460659" cy="3272712"/>
          </a:xfrm>
          <a:prstGeom prst="rect">
            <a:avLst/>
          </a:prstGeom>
        </p:spPr>
      </p:pic>
      <p:pic>
        <p:nvPicPr>
          <p:cNvPr id="20" name="Immagine 19" descr="Donna d'affari che fa il tifo con una mano">
            <a:extLst>
              <a:ext uri="{FF2B5EF4-FFF2-40B4-BE49-F238E27FC236}">
                <a16:creationId xmlns:a16="http://schemas.microsoft.com/office/drawing/2014/main" id="{146618A1-FB28-49AF-8F84-FA307D807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21183" y="3782728"/>
            <a:ext cx="742334" cy="230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98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295CA7FF-7E67-46B4-A8EE-278238A08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2323677"/>
              </p:ext>
            </p:extLst>
          </p:nvPr>
        </p:nvGraphicFramePr>
        <p:xfrm>
          <a:off x="4741863" y="639763"/>
          <a:ext cx="7237804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Elemento grafico 5" descr="Punto interrogativo con riempimento a tinta unita">
            <a:extLst>
              <a:ext uri="{FF2B5EF4-FFF2-40B4-BE49-F238E27FC236}">
                <a16:creationId xmlns:a16="http://schemas.microsoft.com/office/drawing/2014/main" id="{73BE10DC-595D-44D4-9993-B1C90AF2A8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17104" y="966594"/>
            <a:ext cx="669533" cy="669533"/>
          </a:xfrm>
          <a:prstGeom prst="rect">
            <a:avLst/>
          </a:prstGeom>
        </p:spPr>
      </p:pic>
      <p:pic>
        <p:nvPicPr>
          <p:cNvPr id="8" name="Elemento grafico 7" descr="Faccina confusa con riempimento a tinta unita">
            <a:extLst>
              <a:ext uri="{FF2B5EF4-FFF2-40B4-BE49-F238E27FC236}">
                <a16:creationId xmlns:a16="http://schemas.microsoft.com/office/drawing/2014/main" id="{CA445D65-2990-4900-AE5C-F917A7CED1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52771" y="2219220"/>
            <a:ext cx="639566" cy="639566"/>
          </a:xfrm>
          <a:prstGeom prst="rect">
            <a:avLst/>
          </a:prstGeom>
        </p:spPr>
      </p:pic>
      <p:pic>
        <p:nvPicPr>
          <p:cNvPr id="12" name="Elemento grafico 11" descr="Brainstorming di gruppo con riempimento a tinta unita">
            <a:extLst>
              <a:ext uri="{FF2B5EF4-FFF2-40B4-BE49-F238E27FC236}">
                <a16:creationId xmlns:a16="http://schemas.microsoft.com/office/drawing/2014/main" id="{CF5F8CFB-8A3A-4683-959B-EB05A45861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165441" y="3178667"/>
            <a:ext cx="814226" cy="814226"/>
          </a:xfrm>
          <a:prstGeom prst="rect">
            <a:avLst/>
          </a:prstGeom>
        </p:spPr>
      </p:pic>
      <p:pic>
        <p:nvPicPr>
          <p:cNvPr id="14" name="Elemento grafico 13" descr="Badge Tick1 con riempimento a tinta unita">
            <a:extLst>
              <a:ext uri="{FF2B5EF4-FFF2-40B4-BE49-F238E27FC236}">
                <a16:creationId xmlns:a16="http://schemas.microsoft.com/office/drawing/2014/main" id="{4649110F-AAA3-4238-A117-794B973E51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96000" y="5413429"/>
            <a:ext cx="669533" cy="669533"/>
          </a:xfrm>
          <a:prstGeom prst="rect">
            <a:avLst/>
          </a:prstGeom>
        </p:spPr>
      </p:pic>
      <p:pic>
        <p:nvPicPr>
          <p:cNvPr id="16" name="Immagine 15" descr="Uomo d’affari con la mano sulla fronte">
            <a:extLst>
              <a:ext uri="{FF2B5EF4-FFF2-40B4-BE49-F238E27FC236}">
                <a16:creationId xmlns:a16="http://schemas.microsoft.com/office/drawing/2014/main" id="{45967DEF-5D8D-4BA2-8304-C988391ABD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94" y="1001759"/>
            <a:ext cx="683215" cy="1857027"/>
          </a:xfrm>
          <a:prstGeom prst="rect">
            <a:avLst/>
          </a:prstGeom>
        </p:spPr>
      </p:pic>
      <p:pic>
        <p:nvPicPr>
          <p:cNvPr id="18" name="Immagine 17" descr="Uomo d'affari con pollici in giù">
            <a:extLst>
              <a:ext uri="{FF2B5EF4-FFF2-40B4-BE49-F238E27FC236}">
                <a16:creationId xmlns:a16="http://schemas.microsoft.com/office/drawing/2014/main" id="{AD915C4E-020C-4F07-BB68-C6C5C99170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88" y="380320"/>
            <a:ext cx="1236885" cy="287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6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9" name="CasellaDiTesto 14">
            <a:extLst>
              <a:ext uri="{FF2B5EF4-FFF2-40B4-BE49-F238E27FC236}">
                <a16:creationId xmlns:a16="http://schemas.microsoft.com/office/drawing/2014/main" id="{9A450F6C-BAD5-44BB-B90D-28A5FDD17A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064062"/>
              </p:ext>
            </p:extLst>
          </p:nvPr>
        </p:nvGraphicFramePr>
        <p:xfrm>
          <a:off x="1096963" y="589284"/>
          <a:ext cx="10058400" cy="5295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5211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2CD8F9E-DB66-4E41-A62A-5F434F750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41EBB8E-57F2-4BB0-9847-5D888C723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25071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99814F-8D5F-448B-AC4C-295DD7A72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90" y="308225"/>
            <a:ext cx="5768258" cy="569188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 consente di caricare i dettagli per ogni casa e quindi tenere traccia dei pagamenti e delle informazioni sul leasing in una dashboard intuitiva. </a:t>
            </a:r>
            <a:endParaRPr lang="en-GB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È bello tenere traccia dei soldi che vanno e vengono dalle proprie tasche.</a:t>
            </a:r>
            <a:endParaRPr lang="en-GB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 ricevute di solito finiscono nella spazzatura o tra i sedili dell'auto.</a:t>
            </a:r>
            <a:endParaRPr lang="en-GB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 la nostra app, puoi inserire le informazioni immediatamente dopo ogni spesa e scattare una foto veloce. </a:t>
            </a:r>
            <a:endParaRPr lang="en-GB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Quindi le immagini e le informazioni della ricevuta vengono caricate sul tuo account.</a:t>
            </a:r>
            <a:endParaRPr lang="en-GB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GB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it-IT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Insomma, cosa aspetti a renderti la vita più facile? Scarica </a:t>
            </a:r>
            <a:r>
              <a:rPr lang="it-IT" sz="2400" b="1" i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Tenant</a:t>
            </a:r>
            <a:r>
              <a:rPr lang="it-IT" sz="2400" b="1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friend!</a:t>
            </a:r>
            <a:endParaRPr lang="en-GB" sz="2400" b="1" i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GB" sz="11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4AC8A0C-3781-416C-8355-373C09E77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358" y="691672"/>
            <a:ext cx="2636076" cy="2451078"/>
          </a:xfrm>
          <a:prstGeom prst="rect">
            <a:avLst/>
          </a:prstGeom>
          <a:solidFill>
            <a:srgbClr val="FFFFFF"/>
          </a:solidFill>
          <a:ln w="635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lemento grafico 4" descr="Lavagna contorno">
            <a:extLst>
              <a:ext uri="{FF2B5EF4-FFF2-40B4-BE49-F238E27FC236}">
                <a16:creationId xmlns:a16="http://schemas.microsoft.com/office/drawing/2014/main" id="{228E8F22-ABA3-405A-8F41-D87B57B3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0278" y="879053"/>
            <a:ext cx="2105864" cy="210586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7783C4A-6329-4A69-BEA0-3E083CC3E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8185" y="691673"/>
            <a:ext cx="2644595" cy="2451078"/>
          </a:xfrm>
          <a:prstGeom prst="rect">
            <a:avLst/>
          </a:prstGeom>
          <a:solidFill>
            <a:srgbClr val="FFFFFF"/>
          </a:solidFill>
          <a:ln w="635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lemento grafico 8" descr="Euro con riempimento a tinta unita">
            <a:extLst>
              <a:ext uri="{FF2B5EF4-FFF2-40B4-BE49-F238E27FC236}">
                <a16:creationId xmlns:a16="http://schemas.microsoft.com/office/drawing/2014/main" id="{03EF8F9D-A3AC-497F-A3C2-640E3A598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52936" y="872500"/>
            <a:ext cx="2155094" cy="21550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00C66B2-3F33-4B0E-B882-F5DDE3BE9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4358" y="3345545"/>
            <a:ext cx="2631017" cy="2481832"/>
          </a:xfrm>
          <a:prstGeom prst="rect">
            <a:avLst/>
          </a:prstGeom>
          <a:solidFill>
            <a:srgbClr val="FFFFFF"/>
          </a:solidFill>
          <a:ln w="635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lemento grafico 6" descr="Monete contorno">
            <a:extLst>
              <a:ext uri="{FF2B5EF4-FFF2-40B4-BE49-F238E27FC236}">
                <a16:creationId xmlns:a16="http://schemas.microsoft.com/office/drawing/2014/main" id="{0C4F82F8-EE1A-46DA-9854-F4F34B335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5960" y="3533063"/>
            <a:ext cx="2118760" cy="211876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AEE5BCC-7233-49EF-B467-349F454B3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8185" y="3336707"/>
            <a:ext cx="2644595" cy="2490670"/>
          </a:xfrm>
          <a:prstGeom prst="rect">
            <a:avLst/>
          </a:prstGeom>
          <a:solidFill>
            <a:srgbClr val="FFFFFF"/>
          </a:solidFill>
          <a:ln w="635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Elemento grafico 10" descr="Ricevuta con riempimento a tinta unita">
            <a:extLst>
              <a:ext uri="{FF2B5EF4-FFF2-40B4-BE49-F238E27FC236}">
                <a16:creationId xmlns:a16="http://schemas.microsoft.com/office/drawing/2014/main" id="{BEBA4C6A-8B91-43DA-B665-9BB54D9EE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6836" y="3542588"/>
            <a:ext cx="2118760" cy="21187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3131F57-062B-4BE5-BEDA-58396B3EC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6038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Avenir Next LT Pro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venir Next LT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299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Avenir Next LT Pro</vt:lpstr>
      <vt:lpstr>Avenir Next LT Pro Light</vt:lpstr>
      <vt:lpstr>Calibri</vt:lpstr>
      <vt:lpstr>RetrospectVTI</vt:lpstr>
      <vt:lpstr>App mobile   Tenant For Friend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mobile Tenants For Friends</dc:title>
  <dc:creator>Ugo Mezzogori</dc:creator>
  <cp:lastModifiedBy>Ugo Mezzogori</cp:lastModifiedBy>
  <cp:revision>5</cp:revision>
  <dcterms:created xsi:type="dcterms:W3CDTF">2021-04-12T12:59:06Z</dcterms:created>
  <dcterms:modified xsi:type="dcterms:W3CDTF">2021-04-12T13:38:29Z</dcterms:modified>
</cp:coreProperties>
</file>